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9" r:id="rId3"/>
    <p:sldId id="270" r:id="rId4"/>
    <p:sldId id="271" r:id="rId5"/>
    <p:sldId id="272" r:id="rId6"/>
    <p:sldId id="278" r:id="rId7"/>
    <p:sldId id="281" r:id="rId8"/>
    <p:sldId id="280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800080"/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82EC7BD-493B-465D-AF5B-711EE7A15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48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23E26-94DF-4080-B6D5-A7962ACEC16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9293F-20A3-46EC-BD6B-9DBA3C70E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9293F-20A3-46EC-BD6B-9DBA3C70E0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7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pPr>
              <a:defRPr/>
            </a:pPr>
            <a:fld id="{EC66A651-F980-441D-9712-3EEA38C16B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193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81DBE-B317-4AFE-80A2-7DC8B6DCA4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23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BC98F-BD33-4744-B527-29C723EB08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0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B1369-56D9-4112-AB52-4326F5D8C5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6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BA90F-E098-46CD-913B-7E18BADBBE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23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2633-3327-42AF-833F-BAF16EC6CB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49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1E034-224D-49FD-B431-9EB44FEA82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21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95549-6376-4773-AF09-BE8FD084E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78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B033-0CBB-494E-8A8D-B6EA92C3C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21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E032F-C30A-4F77-A2B3-D3C391EA3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10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DD36E-618F-441A-9CC4-F0CB24911D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0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fld id="{CACA533E-1B35-4768-9829-AC5AD8FBBB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371600"/>
          </a:xfrm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chemeClr val="accent1"/>
                </a:solidFill>
              </a:rPr>
              <a:t>Me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llamo</a:t>
            </a:r>
            <a:r>
              <a:rPr lang="en-US" altLang="en-US" sz="3600" dirty="0" smtClean="0">
                <a:solidFill>
                  <a:schemeClr val="accent1"/>
                </a:solidFill>
              </a:rPr>
              <a:t> ___________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Clase</a:t>
            </a:r>
            <a:r>
              <a:rPr lang="en-US" altLang="en-US" sz="3600" smtClean="0">
                <a:solidFill>
                  <a:schemeClr val="accent1"/>
                </a:solidFill>
              </a:rPr>
              <a:t> </a:t>
            </a:r>
            <a:r>
              <a:rPr lang="en-US" altLang="en-US" sz="3600" smtClean="0">
                <a:solidFill>
                  <a:schemeClr val="accent1"/>
                </a:solidFill>
              </a:rPr>
              <a:t>702</a:t>
            </a:r>
            <a:r>
              <a:rPr lang="en-US" altLang="en-US" sz="3600" dirty="0" smtClean="0">
                <a:solidFill>
                  <a:schemeClr val="accent1"/>
                </a:solidFill>
              </a:rPr>
              <a:t/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fecha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es</a:t>
            </a:r>
            <a:r>
              <a:rPr lang="en-US" altLang="en-US" sz="3600" dirty="0" smtClean="0">
                <a:solidFill>
                  <a:schemeClr val="accent1"/>
                </a:solidFill>
              </a:rPr>
              <a:t> el 31 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octubre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del 2013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839200" cy="5638800"/>
          </a:xfrm>
        </p:spPr>
        <p:txBody>
          <a:bodyPr/>
          <a:lstStyle/>
          <a:p>
            <a:pPr marL="762000" indent="-762000" eaLnBrk="1" hangingPunct="1">
              <a:buFontTx/>
              <a:buNone/>
            </a:pPr>
            <a:r>
              <a:rPr lang="es-ES_tradnl" altLang="en-US" sz="3200" smtClean="0">
                <a:solidFill>
                  <a:srgbClr val="FF3300"/>
                </a:solidFill>
              </a:rPr>
              <a:t>Propósito # 15:</a:t>
            </a:r>
            <a:r>
              <a:rPr lang="es-ES_tradnl" altLang="en-US" sz="3200" smtClean="0">
                <a:solidFill>
                  <a:schemeClr val="folHlink"/>
                </a:solidFill>
              </a:rPr>
              <a:t> </a:t>
            </a:r>
            <a:r>
              <a:rPr lang="es-ES_tradnl" altLang="en-US" sz="3200" smtClean="0"/>
              <a:t>¿Tienes una casa o un apartamento?</a:t>
            </a:r>
          </a:p>
          <a:p>
            <a:pPr marL="762000" indent="-762000" eaLnBrk="1" hangingPunct="1">
              <a:buFontTx/>
              <a:buNone/>
            </a:pPr>
            <a:r>
              <a:rPr lang="es-ES_tradnl" altLang="en-US" sz="3200" smtClean="0">
                <a:solidFill>
                  <a:srgbClr val="FF3300"/>
                </a:solidFill>
              </a:rPr>
              <a:t>Actividad Inicial:</a:t>
            </a:r>
          </a:p>
          <a:p>
            <a:pPr marL="762000" indent="-762000" eaLnBrk="1" hangingPunct="1"/>
            <a:r>
              <a:rPr lang="es-ES_tradnl" altLang="en-US" sz="3200" smtClean="0"/>
              <a:t>Copy &amp; complete with the correct form of the verb “SER”: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smtClean="0"/>
              <a:t>¡Hola! Yo ___________ </a:t>
            </a:r>
            <a:r>
              <a:rPr lang="es-ES_tradnl" altLang="en-US" sz="3200" i="1" smtClean="0"/>
              <a:t>(your name)</a:t>
            </a:r>
            <a:r>
              <a:rPr lang="es-ES_tradnl" altLang="en-US" sz="3200" smtClean="0"/>
              <a:t> 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smtClean="0"/>
              <a:t>Yo ______ de __________ </a:t>
            </a:r>
            <a:r>
              <a:rPr lang="es-ES_tradnl" altLang="en-US" sz="3200" i="1" smtClean="0"/>
              <a:t>(a place)</a:t>
            </a:r>
            <a:endParaRPr lang="es-ES_tradnl" altLang="en-US" sz="3200" smtClean="0"/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smtClean="0"/>
              <a:t>¿Quién ________ tú?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smtClean="0"/>
              <a:t>Y, ¿de donde ________ tú?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6870700" cy="7620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CC0000"/>
                </a:solidFill>
              </a:rPr>
              <a:t>Vocabulario Nuevo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0263" y="2581275"/>
            <a:ext cx="1654175" cy="49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La Casa</a:t>
            </a:r>
          </a:p>
        </p:txBody>
      </p:sp>
      <p:pic>
        <p:nvPicPr>
          <p:cNvPr id="6148" name="Picture 4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47800"/>
            <a:ext cx="56388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38200" y="3276600"/>
            <a:ext cx="160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House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752600" y="5791200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FF"/>
                </a:solidFill>
                <a:latin typeface="Comic Sans MS" pitchFamily="66" charset="0"/>
              </a:rPr>
              <a:t>La Casa Privada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334000" y="58674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Private House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0" y="838200"/>
            <a:ext cx="3017838" cy="3810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FF"/>
                </a:solidFill>
              </a:rPr>
              <a:t>El Edificio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260850"/>
            <a:ext cx="38100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El Apartamento</a:t>
            </a:r>
          </a:p>
        </p:txBody>
      </p:sp>
      <p:pic>
        <p:nvPicPr>
          <p:cNvPr id="7172" name="Picture 4" descr="bui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42900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791200" y="15240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Building</a:t>
            </a:r>
          </a:p>
        </p:txBody>
      </p:sp>
      <p:pic>
        <p:nvPicPr>
          <p:cNvPr id="7174" name="Picture 6" descr="Apart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3556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3733800" y="1066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4419600" y="5227638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057400" y="4876800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Apartment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4648200" y="2667000"/>
            <a:ext cx="4114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0000FF"/>
                </a:solidFill>
                <a:latin typeface="CAC Futura Casual" pitchFamily="2" charset="0"/>
              </a:rPr>
              <a:t>La casa de apartamento</a:t>
            </a:r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733800" y="2438400"/>
            <a:ext cx="914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779588" y="5564188"/>
            <a:ext cx="381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3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es-ES_tradnl" altLang="en-US" sz="3000" kern="0" dirty="0" smtClean="0">
                <a:solidFill>
                  <a:srgbClr val="0000FF"/>
                </a:solidFill>
              </a:rPr>
              <a:t>El Departamento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2286000" cy="6096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CC"/>
                </a:solidFill>
              </a:rPr>
              <a:t>La Sala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6800" y="2971800"/>
            <a:ext cx="39624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CC"/>
                </a:solidFill>
              </a:rPr>
              <a:t>El Comedor</a:t>
            </a:r>
          </a:p>
        </p:txBody>
      </p:sp>
      <p:pic>
        <p:nvPicPr>
          <p:cNvPr id="8196" name="Picture 4" descr="living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28600"/>
            <a:ext cx="32385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H="1" flipV="1">
            <a:off x="2819400" y="1066800"/>
            <a:ext cx="1447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198" name="Picture 6" descr="dining 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29718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276600" y="35052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8" descr="bedr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419600"/>
            <a:ext cx="3095625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286000" y="48006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El Dormitorio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362200" y="59436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La Recamara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 flipV="1">
            <a:off x="4953000" y="51054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4876800" y="58674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>
                <a:latin typeface="Comic Sans MS" pitchFamily="66" charset="0"/>
              </a:rPr>
              <a:t>Bedroom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304800" y="1203325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Living Room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4876800" y="3429000"/>
            <a:ext cx="2971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Dining Room</a:t>
            </a: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1828800" y="5364163"/>
            <a:ext cx="3810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solidFill>
                  <a:srgbClr val="0000CC"/>
                </a:solidFill>
                <a:latin typeface="Comic Sans MS" pitchFamily="66" charset="0"/>
              </a:rPr>
              <a:t>El cuarto de dormir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H="1">
            <a:off x="5334000" y="5715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 flipV="1">
            <a:off x="7620000" y="4419600"/>
            <a:ext cx="152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6096000" y="3962400"/>
            <a:ext cx="2286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CC0000"/>
                </a:solidFill>
                <a:latin typeface="CAC Futura Casual" pitchFamily="2" charset="0"/>
              </a:rPr>
              <a:t>La cama</a:t>
            </a:r>
          </a:p>
        </p:txBody>
      </p:sp>
      <p:sp>
        <p:nvSpPr>
          <p:cNvPr id="40980" name="Rectangle 20"/>
          <p:cNvSpPr>
            <a:spLocks noChangeArrowheads="1"/>
          </p:cNvSpPr>
          <p:nvPr/>
        </p:nvSpPr>
        <p:spPr bwMode="auto">
          <a:xfrm>
            <a:off x="7924800" y="39624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latin typeface="CAC Futura Casual" pitchFamily="2" charset="0"/>
              </a:rPr>
              <a:t>bed</a:t>
            </a:r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7086600" y="11430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7620000" y="6096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CC0000"/>
                </a:solidFill>
                <a:latin typeface="CAC Futura Casual" pitchFamily="2" charset="0"/>
              </a:rPr>
              <a:t>El sof</a:t>
            </a:r>
            <a:r>
              <a:rPr lang="en-US" altLang="en-US" sz="3000">
                <a:solidFill>
                  <a:srgbClr val="CC0000"/>
                </a:solidFill>
                <a:latin typeface="CAC Futura Casual" pitchFamily="2" charset="0"/>
              </a:rPr>
              <a:t>á</a:t>
            </a:r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7772400" y="12954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latin typeface="CAC Futura Casual" pitchFamily="2" charset="0"/>
              </a:rPr>
              <a:t>sofa</a:t>
            </a:r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5715000" y="1600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3810000" y="22098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CC0000"/>
                </a:solidFill>
                <a:latin typeface="CAC Futura Casual" pitchFamily="2" charset="0"/>
              </a:rPr>
              <a:t>La mesita</a:t>
            </a:r>
            <a:endParaRPr lang="en-US" altLang="en-US" sz="3000">
              <a:solidFill>
                <a:srgbClr val="CC0000"/>
              </a:solidFill>
              <a:latin typeface="CAC Futura Casual" pitchFamily="2" charset="0"/>
            </a:endParaRPr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5791200" y="22098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latin typeface="CAC Futura Casual" pitchFamily="2" charset="0"/>
              </a:rPr>
              <a:t>coffee table</a:t>
            </a: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152400" y="19812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CC0000"/>
                </a:solidFill>
                <a:latin typeface="CAC Futura Casual" pitchFamily="2" charset="0"/>
              </a:rPr>
              <a:t>La mesa</a:t>
            </a:r>
            <a:endParaRPr lang="en-US" altLang="en-US" sz="3000">
              <a:solidFill>
                <a:srgbClr val="CC0000"/>
              </a:solidFill>
              <a:latin typeface="CAC Futura Casual" pitchFamily="2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1752600" y="19812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 dirty="0" err="1">
                <a:latin typeface="CAC Futura Casual" pitchFamily="2" charset="0"/>
              </a:rPr>
              <a:t>table</a:t>
            </a:r>
            <a:endParaRPr lang="es-ES_tradnl" altLang="en-US" sz="3000" dirty="0">
              <a:latin typeface="CAC Futura Casual" pitchFamily="2" charset="0"/>
            </a:endParaRPr>
          </a:p>
        </p:txBody>
      </p:sp>
      <p:sp>
        <p:nvSpPr>
          <p:cNvPr id="8221" name="Line 21"/>
          <p:cNvSpPr>
            <a:spLocks noChangeShapeType="1"/>
          </p:cNvSpPr>
          <p:nvPr/>
        </p:nvSpPr>
        <p:spPr bwMode="auto">
          <a:xfrm flipV="1">
            <a:off x="1447800" y="2438400"/>
            <a:ext cx="0" cy="1233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2" name="Line 24"/>
          <p:cNvSpPr>
            <a:spLocks noChangeShapeType="1"/>
          </p:cNvSpPr>
          <p:nvPr/>
        </p:nvSpPr>
        <p:spPr bwMode="auto">
          <a:xfrm flipH="1">
            <a:off x="990600" y="3978275"/>
            <a:ext cx="1828800" cy="593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Rectangle 25"/>
          <p:cNvSpPr>
            <a:spLocks noChangeArrowheads="1"/>
          </p:cNvSpPr>
          <p:nvPr/>
        </p:nvSpPr>
        <p:spPr bwMode="auto">
          <a:xfrm>
            <a:off x="-76200" y="44196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CC0000"/>
                </a:solidFill>
                <a:latin typeface="CAC Futura Casual" pitchFamily="2" charset="0"/>
              </a:rPr>
              <a:t>La silla</a:t>
            </a:r>
            <a:endParaRPr lang="en-US" altLang="en-US" sz="3000">
              <a:solidFill>
                <a:srgbClr val="CC0000"/>
              </a:solidFill>
              <a:latin typeface="CAC Futura Casual" pitchFamily="2" charset="0"/>
            </a:endParaRPr>
          </a:p>
        </p:txBody>
      </p:sp>
      <p:sp>
        <p:nvSpPr>
          <p:cNvPr id="34" name="Rectangle 26"/>
          <p:cNvSpPr>
            <a:spLocks noChangeArrowheads="1"/>
          </p:cNvSpPr>
          <p:nvPr/>
        </p:nvSpPr>
        <p:spPr bwMode="auto">
          <a:xfrm>
            <a:off x="1143000" y="44196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latin typeface="CAC Futura Casual" pitchFamily="2" charset="0"/>
              </a:rPr>
              <a:t>chair</a:t>
            </a:r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0" y="-76200"/>
            <a:ext cx="3048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eaLnBrk="1" hangingPunct="1"/>
            <a:r>
              <a:rPr lang="es-ES_tradnl" altLang="en-US" sz="3000" kern="0" dirty="0" smtClean="0">
                <a:solidFill>
                  <a:srgbClr val="009900"/>
                </a:solidFill>
              </a:rPr>
              <a:t>Los Muebles</a:t>
            </a: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2286000" y="-762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 dirty="0" err="1" smtClean="0">
                <a:latin typeface="CAC Futura Casual" pitchFamily="2" charset="0"/>
              </a:rPr>
              <a:t>furniture</a:t>
            </a:r>
            <a:endParaRPr lang="es-ES_tradnl" altLang="en-US" sz="3000" dirty="0">
              <a:latin typeface="CAC Futura Casua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25" y="1039813"/>
            <a:ext cx="2905125" cy="538162"/>
          </a:xfrm>
        </p:spPr>
        <p:txBody>
          <a:bodyPr/>
          <a:lstStyle/>
          <a:p>
            <a:pPr eaLnBrk="1" hangingPunct="1"/>
            <a:r>
              <a:rPr lang="es-ES_tradnl" altLang="en-US" sz="3000" b="1" smtClean="0">
                <a:solidFill>
                  <a:schemeClr val="accent2"/>
                </a:solidFill>
              </a:rPr>
              <a:t>La Cocina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1524000"/>
            <a:ext cx="2057400" cy="45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100" smtClean="0"/>
              <a:t>Kitchen</a:t>
            </a:r>
          </a:p>
        </p:txBody>
      </p:sp>
      <p:pic>
        <p:nvPicPr>
          <p:cNvPr id="9220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419600" y="12954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222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78238"/>
            <a:ext cx="412750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295400" y="41148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Baño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1371600" y="4876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Bathroom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3124200" y="44958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28600" y="5592763"/>
            <a:ext cx="4191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cuarto de baño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6950" y="-1219200"/>
            <a:ext cx="13620750" cy="891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-76200" y="101600"/>
            <a:ext cx="44196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FF0000"/>
                </a:solidFill>
              </a:rPr>
              <a:t>Mas Vocabulario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0400" y="1295400"/>
            <a:ext cx="0" cy="990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62175" y="4953000"/>
            <a:ext cx="0" cy="609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2000" y="5181600"/>
            <a:ext cx="0" cy="7620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38600" y="4191000"/>
            <a:ext cx="0" cy="10668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1552575" y="5334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garden</a:t>
            </a: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2743200" y="8382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tree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0" y="5715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Flower</a:t>
            </a:r>
          </a:p>
        </p:txBody>
      </p:sp>
      <p:sp>
        <p:nvSpPr>
          <p:cNvPr id="10256" name="Rectangle 23"/>
          <p:cNvSpPr>
            <a:spLocks noChangeArrowheads="1"/>
          </p:cNvSpPr>
          <p:nvPr/>
        </p:nvSpPr>
        <p:spPr bwMode="auto">
          <a:xfrm>
            <a:off x="152400" y="1414463"/>
            <a:ext cx="1676400" cy="6096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latin typeface="CAC Futura Casual" pitchFamily="2" charset="0"/>
              </a:rPr>
              <a:t>una planta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485775" y="8128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plant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3686175" y="51054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car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467600" y="2286000"/>
            <a:ext cx="12954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953000" y="2743200"/>
            <a:ext cx="194468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7416800" y="2209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CC0000"/>
                </a:solidFill>
                <a:latin typeface="CAC Futura Casual" pitchFamily="2" charset="0"/>
              </a:rPr>
              <a:t>Outskirts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629400" y="3657600"/>
            <a:ext cx="14097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5257800" y="2590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solidFill>
                  <a:srgbClr val="0000FF"/>
                </a:solidFill>
                <a:latin typeface="CAC Futura Casual" pitchFamily="2" charset="0"/>
              </a:rPr>
              <a:t>suburbs</a:t>
            </a: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6629400" y="3581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In </a:t>
            </a:r>
            <a:r>
              <a:rPr lang="es-ES_tradnl" altLang="en-US" dirty="0" err="1">
                <a:solidFill>
                  <a:srgbClr val="009900"/>
                </a:solidFill>
                <a:latin typeface="CAC Futura Casual" pitchFamily="2" charset="0"/>
              </a:rPr>
              <a:t>front</a:t>
            </a:r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 of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7086600" y="5715000"/>
            <a:ext cx="1143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6" name="Rectangle 23"/>
          <p:cNvSpPr>
            <a:spLocks noChangeArrowheads="1"/>
          </p:cNvSpPr>
          <p:nvPr/>
        </p:nvSpPr>
        <p:spPr bwMode="auto">
          <a:xfrm>
            <a:off x="6781800" y="5638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7030A0"/>
                </a:solidFill>
                <a:latin typeface="CAC Futura Casual" pitchFamily="2" charset="0"/>
              </a:rPr>
              <a:t>behind</a:t>
            </a:r>
            <a:r>
              <a:rPr lang="es-ES_tradnl" altLang="en-US" dirty="0">
                <a:solidFill>
                  <a:srgbClr val="7030A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7030A0"/>
              </a:solidFill>
              <a:latin typeface="CAC Futura Casual" pitchFamily="2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4800600" y="5029200"/>
            <a:ext cx="16764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4826000" y="4876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800080"/>
                </a:solidFill>
                <a:latin typeface="CAC Futura Casual" pitchFamily="2" charset="0"/>
              </a:rPr>
              <a:t>a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round</a:t>
            </a:r>
            <a:r>
              <a:rPr lang="es-ES_tradnl" altLang="en-US" dirty="0" smtClean="0">
                <a:solidFill>
                  <a:srgbClr val="80008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800080"/>
              </a:solidFill>
              <a:latin typeface="CAC Futura Casual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5800" y="4114800"/>
            <a:ext cx="4495800" cy="838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724400" y="4114800"/>
            <a:ext cx="4495800" cy="892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Hay </a:t>
            </a:r>
            <a:r>
              <a:rPr lang="en-US" sz="2600" dirty="0" err="1" smtClean="0"/>
              <a:t>muchas</a:t>
            </a:r>
            <a:r>
              <a:rPr lang="en-US" sz="2600" dirty="0" smtClean="0"/>
              <a:t> </a:t>
            </a:r>
            <a:r>
              <a:rPr lang="en-US" sz="2600" dirty="0" err="1" smtClean="0"/>
              <a:t>plantas</a:t>
            </a:r>
            <a:r>
              <a:rPr lang="en-US" sz="2600" dirty="0" smtClean="0"/>
              <a:t> y </a:t>
            </a:r>
            <a:r>
              <a:rPr lang="en-US" sz="2600" dirty="0" err="1" smtClean="0"/>
              <a:t>arboles</a:t>
            </a:r>
            <a:r>
              <a:rPr lang="en-US" sz="2600" dirty="0" smtClean="0"/>
              <a:t> </a:t>
            </a:r>
            <a:r>
              <a:rPr lang="en-US" sz="2600" dirty="0" err="1" smtClean="0"/>
              <a:t>alrededor</a:t>
            </a:r>
            <a:r>
              <a:rPr lang="en-US" sz="2600" dirty="0" smtClean="0"/>
              <a:t> de la casa.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0806" y="-1295400"/>
            <a:ext cx="15721806" cy="883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381000" y="840469"/>
            <a:ext cx="2057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r>
              <a:rPr lang="es-ES_tradnl" altLang="en-US" dirty="0" smtClean="0">
                <a:latin typeface="CAC Futura Casual" pitchFamily="2" charset="0"/>
              </a:rPr>
              <a:t>un edificio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3048000" y="533400"/>
            <a:ext cx="38862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latin typeface="CAC Futura Casual" pitchFamily="2" charset="0"/>
              </a:rPr>
              <a:t>u</a:t>
            </a:r>
            <a:r>
              <a:rPr lang="es-ES_tradnl" altLang="en-US" dirty="0" smtClean="0">
                <a:latin typeface="CAC Futura Casual" pitchFamily="2" charset="0"/>
              </a:rPr>
              <a:t>na casa de apartamentos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4038600" y="14478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apartamento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1447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piso</a:t>
            </a:r>
            <a:endParaRPr lang="es-ES_tradnl" altLang="en-US" dirty="0">
              <a:latin typeface="CAC Futura Casual" pitchFamily="2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324600" y="5257800"/>
            <a:ext cx="14478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7721600" y="48006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The</a:t>
            </a:r>
            <a:r>
              <a:rPr lang="es-ES_tradnl" altLang="en-US" dirty="0" smtClean="0">
                <a:solidFill>
                  <a:srgbClr val="CC000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city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9100" y="6324600"/>
            <a:ext cx="7239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304800" y="6248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009900"/>
                </a:solidFill>
                <a:latin typeface="CAC Futura Casual" pitchFamily="2" charset="0"/>
              </a:rPr>
              <a:t>each</a:t>
            </a:r>
            <a:endParaRPr lang="es-ES_tradnl" altLang="en-US" dirty="0">
              <a:solidFill>
                <a:srgbClr val="0099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2971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solidFill>
                  <a:srgbClr val="0000FF"/>
                </a:solidFill>
                <a:latin typeface="CAC Futura Casual" pitchFamily="2" charset="0"/>
              </a:rPr>
              <a:t>A </a:t>
            </a:r>
            <a:r>
              <a:rPr lang="es-ES_tradnl" altLang="en-US" dirty="0" err="1" smtClean="0">
                <a:solidFill>
                  <a:srgbClr val="0000FF"/>
                </a:solidFill>
                <a:latin typeface="CAC Futura Casual" pitchFamily="2" charset="0"/>
              </a:rPr>
              <a:t>floor</a:t>
            </a:r>
            <a:endParaRPr lang="es-ES_tradnl" altLang="en-US" dirty="0">
              <a:solidFill>
                <a:srgbClr val="0000FF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37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2336" y="-1905000"/>
            <a:ext cx="16670536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44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700</TotalTime>
  <Words>176</Words>
  <Application>Microsoft Office PowerPoint</Application>
  <PresentationFormat>On-screen Show (4:3)</PresentationFormat>
  <Paragraphs>65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Learning to Write</vt:lpstr>
      <vt:lpstr>Me llamo ___________ Clase 702 La fecha es el 31 de octubre del 2013</vt:lpstr>
      <vt:lpstr>Vocabulario Nuevo</vt:lpstr>
      <vt:lpstr>El Edificio</vt:lpstr>
      <vt:lpstr>La Sala</vt:lpstr>
      <vt:lpstr>La Cocina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4 de marzo del 2010</dc:title>
  <dc:creator>Helen Zumaeta</dc:creator>
  <cp:lastModifiedBy>Helen Zumaeta</cp:lastModifiedBy>
  <cp:revision>24</cp:revision>
  <dcterms:created xsi:type="dcterms:W3CDTF">2010-03-02T20:53:29Z</dcterms:created>
  <dcterms:modified xsi:type="dcterms:W3CDTF">2013-10-31T20:21:39Z</dcterms:modified>
</cp:coreProperties>
</file>